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64" r:id="rId2"/>
    <p:sldId id="265" r:id="rId3"/>
    <p:sldId id="269" r:id="rId4"/>
    <p:sldId id="270" r:id="rId5"/>
    <p:sldId id="272" r:id="rId6"/>
    <p:sldId id="256" r:id="rId7"/>
    <p:sldId id="257" r:id="rId8"/>
    <p:sldId id="258" r:id="rId9"/>
    <p:sldId id="276" r:id="rId10"/>
    <p:sldId id="260" r:id="rId11"/>
    <p:sldId id="261" r:id="rId12"/>
    <p:sldId id="263" r:id="rId13"/>
    <p:sldId id="275" r:id="rId14"/>
    <p:sldId id="267" r:id="rId15"/>
    <p:sldId id="273" r:id="rId16"/>
    <p:sldId id="274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558B13D-0DF8-4A98-AF34-0BDBFFDD21BB}" v="195" dt="2025-02-26T22:34:56.77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85" autoAdjust="0"/>
    <p:restoredTop sz="86383" autoAdjust="0"/>
  </p:normalViewPr>
  <p:slideViewPr>
    <p:cSldViewPr snapToGrid="0">
      <p:cViewPr varScale="1">
        <p:scale>
          <a:sx n="53" d="100"/>
          <a:sy n="53" d="100"/>
        </p:scale>
        <p:origin x="372" y="20"/>
      </p:cViewPr>
      <p:guideLst/>
    </p:cSldViewPr>
  </p:slideViewPr>
  <p:outlineViewPr>
    <p:cViewPr>
      <p:scale>
        <a:sx n="33" d="100"/>
        <a:sy n="33" d="100"/>
      </p:scale>
      <p:origin x="0" y="-366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34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rant Bowmer" userId="9b8b85a2-69de-4bb9-bc26-df79c6d9c8b4" providerId="ADAL" clId="{C558B13D-0DF8-4A98-AF34-0BDBFFDD21BB}"/>
    <pc:docChg chg="modSld">
      <pc:chgData name="Grant Bowmer" userId="9b8b85a2-69de-4bb9-bc26-df79c6d9c8b4" providerId="ADAL" clId="{C558B13D-0DF8-4A98-AF34-0BDBFFDD21BB}" dt="2025-02-26T22:34:56.772" v="194" actId="20577"/>
      <pc:docMkLst>
        <pc:docMk/>
      </pc:docMkLst>
      <pc:sldChg chg="modSp">
        <pc:chgData name="Grant Bowmer" userId="9b8b85a2-69de-4bb9-bc26-df79c6d9c8b4" providerId="ADAL" clId="{C558B13D-0DF8-4A98-AF34-0BDBFFDD21BB}" dt="2025-02-26T22:33:44.720" v="154" actId="20577"/>
        <pc:sldMkLst>
          <pc:docMk/>
          <pc:sldMk cId="2118545991" sldId="267"/>
        </pc:sldMkLst>
        <pc:spChg chg="mod">
          <ac:chgData name="Grant Bowmer" userId="9b8b85a2-69de-4bb9-bc26-df79c6d9c8b4" providerId="ADAL" clId="{C558B13D-0DF8-4A98-AF34-0BDBFFDD21BB}" dt="2025-02-26T22:33:44.720" v="154" actId="20577"/>
          <ac:spMkLst>
            <pc:docMk/>
            <pc:sldMk cId="2118545991" sldId="267"/>
            <ac:spMk id="4" creationId="{85F6D08F-6C89-FC5F-7445-F9672497830C}"/>
          </ac:spMkLst>
        </pc:spChg>
      </pc:sldChg>
      <pc:sldChg chg="modSp">
        <pc:chgData name="Grant Bowmer" userId="9b8b85a2-69de-4bb9-bc26-df79c6d9c8b4" providerId="ADAL" clId="{C558B13D-0DF8-4A98-AF34-0BDBFFDD21BB}" dt="2025-02-26T22:25:44.381" v="51" actId="20577"/>
        <pc:sldMkLst>
          <pc:docMk/>
          <pc:sldMk cId="4205181058" sldId="269"/>
        </pc:sldMkLst>
        <pc:spChg chg="mod">
          <ac:chgData name="Grant Bowmer" userId="9b8b85a2-69de-4bb9-bc26-df79c6d9c8b4" providerId="ADAL" clId="{C558B13D-0DF8-4A98-AF34-0BDBFFDD21BB}" dt="2025-02-26T22:25:44.381" v="51" actId="20577"/>
          <ac:spMkLst>
            <pc:docMk/>
            <pc:sldMk cId="4205181058" sldId="269"/>
            <ac:spMk id="4" creationId="{85F6D08F-6C89-FC5F-7445-F9672497830C}"/>
          </ac:spMkLst>
        </pc:spChg>
      </pc:sldChg>
      <pc:sldChg chg="modSp">
        <pc:chgData name="Grant Bowmer" userId="9b8b85a2-69de-4bb9-bc26-df79c6d9c8b4" providerId="ADAL" clId="{C558B13D-0DF8-4A98-AF34-0BDBFFDD21BB}" dt="2025-02-26T22:34:56.772" v="194" actId="20577"/>
        <pc:sldMkLst>
          <pc:docMk/>
          <pc:sldMk cId="2855854723" sldId="273"/>
        </pc:sldMkLst>
        <pc:spChg chg="mod">
          <ac:chgData name="Grant Bowmer" userId="9b8b85a2-69de-4bb9-bc26-df79c6d9c8b4" providerId="ADAL" clId="{C558B13D-0DF8-4A98-AF34-0BDBFFDD21BB}" dt="2025-02-26T22:34:56.772" v="194" actId="20577"/>
          <ac:spMkLst>
            <pc:docMk/>
            <pc:sldMk cId="2855854723" sldId="273"/>
            <ac:spMk id="4" creationId="{85F6D08F-6C89-FC5F-7445-F9672497830C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A19619-6B2C-4632-A8D0-4ED6872F9167}" type="datetimeFigureOut">
              <a:rPr lang="en-AU" smtClean="0"/>
              <a:t>26/02/2025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0196BD-19DA-4C91-810D-0328D7819CF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060933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0196BD-19DA-4C91-810D-0328D7819CF4}" type="slidenum">
              <a:rPr lang="en-AU" smtClean="0"/>
              <a:t>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025464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0196BD-19DA-4C91-810D-0328D7819CF4}" type="slidenum">
              <a:rPr lang="en-AU" smtClean="0"/>
              <a:t>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65846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CC1F89-D40F-CF72-551B-C4CD405E1D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CC5D9A-7888-1061-530A-9DA1A14F7B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1CE7E1-13CB-90FF-7997-19454A026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0C7C8-AB57-47A2-8037-CADDF3D978D5}" type="datetimeFigureOut">
              <a:rPr lang="en-AU" smtClean="0"/>
              <a:t>25/02/2025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8BA4A0-CC5C-97C9-6380-26C984429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7861F1-3DC2-664B-7D51-49AC22F3C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A8427-0FC1-4109-92C2-AD138F0FC2A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014623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B6F5F8-374F-F89C-AD6F-99AE0EFDB0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AF6933-B695-0080-C5DD-15AC2D6C28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0DAA48-268C-E3CB-0D75-E9F9E87ED4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0C7C8-AB57-47A2-8037-CADDF3D978D5}" type="datetimeFigureOut">
              <a:rPr lang="en-AU" smtClean="0"/>
              <a:t>25/02/2025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0B9F8F-BC84-5AE7-0078-47182477B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997B27-4E80-70C8-BA9F-3D7315F60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A8427-0FC1-4109-92C2-AD138F0FC2A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804167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2BB2081-2152-8185-5780-31AFDC1FC25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D8AA02-326D-5BF3-F773-BD9423B1EB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A9119D-9D56-C2E0-B6BA-C731D2ABF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0C7C8-AB57-47A2-8037-CADDF3D978D5}" type="datetimeFigureOut">
              <a:rPr lang="en-AU" smtClean="0"/>
              <a:t>25/02/2025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A2B50E-0EF4-8ED1-1F3A-6E678EE271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617FB9-D093-E1CA-7362-7F2254A1B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A8427-0FC1-4109-92C2-AD138F0FC2A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076635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BFC91F-72A6-4832-E898-B68574AE38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289E9A-D0A4-0FAA-34FF-B4EAE1667F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FD59EE-1C84-F2BF-D94A-54BA30214F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0C7C8-AB57-47A2-8037-CADDF3D978D5}" type="datetimeFigureOut">
              <a:rPr lang="en-AU" smtClean="0"/>
              <a:t>25/02/2025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6BA7EB-7249-CEE2-4643-A8C95F4B5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41122C-9CE9-DC71-6077-7E33293F5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A8427-0FC1-4109-92C2-AD138F0FC2A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92226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A31881-9C7E-8D72-F5B2-2DBDD19D86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932959-3E4B-A86A-986F-0A913DA837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A2D504-B06C-8854-BBFE-6FBA2DD338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0C7C8-AB57-47A2-8037-CADDF3D978D5}" type="datetimeFigureOut">
              <a:rPr lang="en-AU" smtClean="0"/>
              <a:t>25/02/2025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9549DE-3FC8-F210-6B15-FB442B774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17134B-E918-E235-DF27-049FAC108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A8427-0FC1-4109-92C2-AD138F0FC2A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601251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F7285-F53F-1EE7-63C5-4021A219D2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8E3A21-B19B-2CD9-F9C4-8CAE63859B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E3AB59-8779-191E-C2B6-67EE19E123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7C61DF-1651-50F6-AA3E-AC0F10D5B9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0C7C8-AB57-47A2-8037-CADDF3D978D5}" type="datetimeFigureOut">
              <a:rPr lang="en-AU" smtClean="0"/>
              <a:t>25/02/2025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801E8A-5845-0457-BE83-E54ED74DC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1611D8-1AB4-F40D-A3F7-21B3B2E14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A8427-0FC1-4109-92C2-AD138F0FC2A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8725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F9566F-A1F9-6C41-433A-8439A9EE50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523F84-1B80-1013-2E2F-204BA6644E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07BA76-3EA1-ADDC-81A7-815FE96CAB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D76CC19-F9CD-90BF-06E8-C0083AA77EC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C27B6BB-C1FE-0A04-BCC7-5039EEA3756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E64DBD7-FB08-6351-6698-A4A86A76F2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0C7C8-AB57-47A2-8037-CADDF3D978D5}" type="datetimeFigureOut">
              <a:rPr lang="en-AU" smtClean="0"/>
              <a:t>25/02/2025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2EA0017-36FA-2463-3C3C-9BFD867EB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83C988A-39ED-7D7E-E909-17FBECFA0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A8427-0FC1-4109-92C2-AD138F0FC2A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03212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A8AE09-0DA7-8D25-C97B-228F0FDF79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07790A8-85E1-ECCF-36A9-9D1C9479C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0C7C8-AB57-47A2-8037-CADDF3D978D5}" type="datetimeFigureOut">
              <a:rPr lang="en-AU" smtClean="0"/>
              <a:t>25/02/2025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5A04FAB-306B-E4E0-5BC1-0320855D6A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05C1BA5-7BFD-7863-7BD5-AFE0B1BF7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A8427-0FC1-4109-92C2-AD138F0FC2A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258624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6081079-C88E-579F-A998-0E0F0F0FF1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0C7C8-AB57-47A2-8037-CADDF3D978D5}" type="datetimeFigureOut">
              <a:rPr lang="en-AU" smtClean="0"/>
              <a:t>25/02/2025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794A825-8696-6988-AE53-A04DC6115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783D84-01AE-6A6B-A320-257DE4C69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A8427-0FC1-4109-92C2-AD138F0FC2A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71183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CC59C8-3349-1FF5-4528-F5E97CD426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EF5EEE-7271-262E-1E0D-3966686CB5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6FBD6E-14C6-1F31-7E33-003BA99D97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496F20-3C12-BEA4-D5C9-AC5C1911A6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0C7C8-AB57-47A2-8037-CADDF3D978D5}" type="datetimeFigureOut">
              <a:rPr lang="en-AU" smtClean="0"/>
              <a:t>25/02/2025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FFCB8C-E4FF-D01D-92AD-D7D87844C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E99257-E279-B881-7F4C-977F32AF5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A8427-0FC1-4109-92C2-AD138F0FC2A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873688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6E148-7AF8-9271-0000-445973250F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6BB8DCF-098A-8070-9BB6-653973205A2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14FA1B-1F59-0AFF-75CB-75F88963EB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754879-A172-A7EC-0FE4-6C7A2F5D7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0C7C8-AB57-47A2-8037-CADDF3D978D5}" type="datetimeFigureOut">
              <a:rPr lang="en-AU" smtClean="0"/>
              <a:t>25/02/2025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F206C1-29B8-FA49-C613-732FD8413E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A31D03-076A-011D-5D24-BF8E32734D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A8427-0FC1-4109-92C2-AD138F0FC2A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98524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FCAD57D-9F09-D39B-4B6D-21887F86D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7FEFCD-2A60-78AC-6D46-4B04492323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FEEC5E-E757-421D-3271-6100FD518B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B0C7C8-AB57-47A2-8037-CADDF3D978D5}" type="datetimeFigureOut">
              <a:rPr lang="en-AU" smtClean="0"/>
              <a:t>25/02/2025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9F350D-FBBD-7D3B-60A9-ED1DFB1C5C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4C1FE1-716E-7B0C-E377-F3DA7B19F5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BA8427-0FC1-4109-92C2-AD138F0FC2A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34455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F1EE15-BD5E-0A34-59E5-B6DC3AE9FD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STATE AGE CHAMPIONSHIPS 2025</a:t>
            </a:r>
            <a:endParaRPr lang="en-AU" b="1" dirty="0">
              <a:solidFill>
                <a:srgbClr val="0070C0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B748599-7762-8EB6-49AC-83B9701B8AC7}"/>
              </a:ext>
            </a:extLst>
          </p:cNvPr>
          <p:cNvSpPr txBox="1">
            <a:spLocks/>
          </p:cNvSpPr>
          <p:nvPr/>
        </p:nvSpPr>
        <p:spPr>
          <a:xfrm>
            <a:off x="1560026" y="6062869"/>
            <a:ext cx="9235109" cy="5211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>
                <a:solidFill>
                  <a:srgbClr val="0070C0"/>
                </a:solidFill>
              </a:rPr>
              <a:t>Age Manager’s Information Briefing</a:t>
            </a:r>
            <a:endParaRPr lang="en-AU" b="1" dirty="0">
              <a:solidFill>
                <a:srgbClr val="0070C0"/>
              </a:solidFill>
            </a:endParaRP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685F2F49-51CA-4B2F-02F8-AD9D6AF694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9980" y="1552008"/>
            <a:ext cx="731520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9167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5C3DD-1BED-0263-AD34-52DAEAA495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 dirty="0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8B9C1AF3-BEE8-E2C3-9048-BDCC17A579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8096" y="465358"/>
            <a:ext cx="11056402" cy="6238499"/>
          </a:xfrm>
        </p:spPr>
      </p:pic>
    </p:spTree>
    <p:extLst>
      <p:ext uri="{BB962C8B-B14F-4D97-AF65-F5344CB8AC3E}">
        <p14:creationId xmlns:p14="http://schemas.microsoft.com/office/powerpoint/2010/main" val="35152393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18D496-21C7-76D9-14EF-97DAE8B443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C65B59FF-5CC1-B267-0BD5-BA6ED0B3EB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99447" y="597502"/>
            <a:ext cx="10852622" cy="6142932"/>
          </a:xfrm>
        </p:spPr>
      </p:pic>
    </p:spTree>
    <p:extLst>
      <p:ext uri="{BB962C8B-B14F-4D97-AF65-F5344CB8AC3E}">
        <p14:creationId xmlns:p14="http://schemas.microsoft.com/office/powerpoint/2010/main" val="36945221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74732C-DBC6-6B87-8C01-8F39F8C0A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45CEA7B-350E-D2B5-B128-DAFF1BDD4B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4494" y="226202"/>
            <a:ext cx="11035501" cy="6388829"/>
          </a:xfrm>
        </p:spPr>
      </p:pic>
    </p:spTree>
    <p:extLst>
      <p:ext uri="{BB962C8B-B14F-4D97-AF65-F5344CB8AC3E}">
        <p14:creationId xmlns:p14="http://schemas.microsoft.com/office/powerpoint/2010/main" val="3411262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74732C-DBC6-6B87-8C01-8F39F8C0A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4F4E28F2-2147-01BD-D66B-526C41E850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8097" y="363511"/>
            <a:ext cx="10930998" cy="6272420"/>
          </a:xfrm>
        </p:spPr>
      </p:pic>
    </p:spTree>
    <p:extLst>
      <p:ext uri="{BB962C8B-B14F-4D97-AF65-F5344CB8AC3E}">
        <p14:creationId xmlns:p14="http://schemas.microsoft.com/office/powerpoint/2010/main" val="41746132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F1EE15-BD5E-0A34-59E5-B6DC3AE9FD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LOGISTICS</a:t>
            </a:r>
            <a:endParaRPr lang="en-AU" b="1" dirty="0">
              <a:solidFill>
                <a:srgbClr val="0070C0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F6D08F-6C89-FC5F-7445-F967249783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000" dirty="0">
                <a:solidFill>
                  <a:srgbClr val="0070C0"/>
                </a:solidFill>
              </a:rPr>
              <a:t>7:15am Wanda Age Managers Meeting for 8:15am carnival start time</a:t>
            </a:r>
          </a:p>
          <a:p>
            <a:r>
              <a:rPr lang="en-US" sz="2000" dirty="0">
                <a:solidFill>
                  <a:srgbClr val="0070C0"/>
                </a:solidFill>
              </a:rPr>
              <a:t>Age Managers pick up radios 7:30am from Team Manager (Wanda Trailer)</a:t>
            </a:r>
          </a:p>
          <a:p>
            <a:r>
              <a:rPr lang="en-US" sz="2000" dirty="0">
                <a:solidFill>
                  <a:srgbClr val="0070C0"/>
                </a:solidFill>
              </a:rPr>
              <a:t>Warm Ups (Water)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rgbClr val="0070C0"/>
                </a:solidFill>
              </a:rPr>
              <a:t>7:10-7:25am (Swim)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rgbClr val="0070C0"/>
                </a:solidFill>
              </a:rPr>
              <a:t>7:30-7:45am (Board)</a:t>
            </a:r>
          </a:p>
          <a:p>
            <a:r>
              <a:rPr lang="en-US" sz="2000" dirty="0">
                <a:solidFill>
                  <a:srgbClr val="0070C0"/>
                </a:solidFill>
              </a:rPr>
              <a:t>Warm Up (Beach) –  Start times vary therefore 30mins prior as standard</a:t>
            </a:r>
          </a:p>
          <a:p>
            <a:r>
              <a:rPr lang="en-US" sz="2000" dirty="0">
                <a:solidFill>
                  <a:srgbClr val="0070C0"/>
                </a:solidFill>
              </a:rPr>
              <a:t>Parent Code of Conduct</a:t>
            </a:r>
          </a:p>
          <a:p>
            <a:r>
              <a:rPr lang="en-US" sz="2000" dirty="0">
                <a:solidFill>
                  <a:srgbClr val="0070C0"/>
                </a:solidFill>
              </a:rPr>
              <a:t>Protests – Immediately contact Team Managers</a:t>
            </a:r>
          </a:p>
          <a:p>
            <a:r>
              <a:rPr lang="en-US" sz="2000" dirty="0">
                <a:solidFill>
                  <a:srgbClr val="0070C0"/>
                </a:solidFill>
              </a:rPr>
              <a:t>Team Changes – </a:t>
            </a:r>
            <a:r>
              <a:rPr lang="en-US" sz="2000" dirty="0" err="1">
                <a:solidFill>
                  <a:srgbClr val="0070C0"/>
                </a:solidFill>
              </a:rPr>
              <a:t>LiveHeats</a:t>
            </a:r>
            <a:r>
              <a:rPr lang="en-US" sz="2000" dirty="0">
                <a:solidFill>
                  <a:srgbClr val="0070C0"/>
                </a:solidFill>
              </a:rPr>
              <a:t>. Please radio in for Team Managers to amend.</a:t>
            </a:r>
          </a:p>
          <a:p>
            <a:r>
              <a:rPr lang="en-US" sz="2000" dirty="0">
                <a:solidFill>
                  <a:srgbClr val="0070C0"/>
                </a:solidFill>
              </a:rPr>
              <a:t>Lost Property / Rubbish</a:t>
            </a:r>
          </a:p>
          <a:p>
            <a:r>
              <a:rPr lang="en-US" sz="2000" dirty="0">
                <a:solidFill>
                  <a:srgbClr val="0070C0"/>
                </a:solidFill>
              </a:rPr>
              <a:t>WhatsApp group: ‘Wanda State Team 2025’</a:t>
            </a:r>
          </a:p>
          <a:p>
            <a:endParaRPr lang="en-US" sz="2000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sz="2000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AU" dirty="0">
              <a:solidFill>
                <a:srgbClr val="0070C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8C2AEF8-5929-5AD4-4DFF-8B86B7C066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45230" y="226424"/>
            <a:ext cx="751173" cy="706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5459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F1EE15-BD5E-0A34-59E5-B6DC3AE9FD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ASKS</a:t>
            </a:r>
            <a:endParaRPr lang="en-AU" b="1" dirty="0">
              <a:solidFill>
                <a:srgbClr val="0070C0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F6D08F-6C89-FC5F-7445-F967249783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>
                <a:solidFill>
                  <a:srgbClr val="0070C0"/>
                </a:solidFill>
              </a:rPr>
              <a:t>Positive role model (nippers and parents)</a:t>
            </a:r>
          </a:p>
          <a:p>
            <a:r>
              <a:rPr lang="en-US" sz="2000" dirty="0">
                <a:solidFill>
                  <a:srgbClr val="0070C0"/>
                </a:solidFill>
              </a:rPr>
              <a:t>Age Managers not Baby Sitters</a:t>
            </a:r>
          </a:p>
          <a:p>
            <a:r>
              <a:rPr lang="en-US" sz="2000" dirty="0">
                <a:solidFill>
                  <a:srgbClr val="0070C0"/>
                </a:solidFill>
              </a:rPr>
              <a:t>Coordination of team events &amp; </a:t>
            </a:r>
            <a:r>
              <a:rPr lang="en-US" sz="2000">
                <a:solidFill>
                  <a:srgbClr val="0070C0"/>
                </a:solidFill>
              </a:rPr>
              <a:t>individual events</a:t>
            </a:r>
            <a:endParaRPr lang="en-US" sz="2000" dirty="0">
              <a:solidFill>
                <a:srgbClr val="0070C0"/>
              </a:solidFill>
            </a:endParaRPr>
          </a:p>
          <a:p>
            <a:r>
              <a:rPr lang="en-US" sz="2000" dirty="0">
                <a:solidFill>
                  <a:srgbClr val="0070C0"/>
                </a:solidFill>
              </a:rPr>
              <a:t>Adapt to change</a:t>
            </a:r>
          </a:p>
          <a:p>
            <a:r>
              <a:rPr lang="en-US" sz="2000" dirty="0">
                <a:solidFill>
                  <a:srgbClr val="0070C0"/>
                </a:solidFill>
              </a:rPr>
              <a:t>Manage role of Parent v Age Manager</a:t>
            </a:r>
          </a:p>
          <a:p>
            <a:r>
              <a:rPr lang="en-US" sz="2000" dirty="0">
                <a:solidFill>
                  <a:srgbClr val="0070C0"/>
                </a:solidFill>
              </a:rPr>
              <a:t>Regular communication / Ask questions</a:t>
            </a:r>
          </a:p>
          <a:p>
            <a:r>
              <a:rPr lang="en-US" sz="2000" dirty="0">
                <a:solidFill>
                  <a:srgbClr val="0070C0"/>
                </a:solidFill>
              </a:rPr>
              <a:t>Delegate duties amongst parent group </a:t>
            </a:r>
          </a:p>
          <a:p>
            <a:r>
              <a:rPr lang="en-US" sz="2000" dirty="0">
                <a:solidFill>
                  <a:srgbClr val="0070C0"/>
                </a:solidFill>
              </a:rPr>
              <a:t>Respect Competition Area (includes Officials)</a:t>
            </a:r>
          </a:p>
          <a:p>
            <a:endParaRPr lang="en-US" sz="2000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sz="2000" dirty="0">
              <a:solidFill>
                <a:srgbClr val="0070C0"/>
              </a:solidFill>
            </a:endParaRPr>
          </a:p>
          <a:p>
            <a:endParaRPr lang="en-AU" dirty="0">
              <a:solidFill>
                <a:srgbClr val="0070C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8C2AEF8-5929-5AD4-4DFF-8B86B7C066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48774" y="226424"/>
            <a:ext cx="747629" cy="703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8547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F1EE15-BD5E-0A34-59E5-B6DC3AE9FD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Q&amp;A</a:t>
            </a:r>
            <a:endParaRPr lang="en-AU" b="1" dirty="0">
              <a:solidFill>
                <a:srgbClr val="0070C0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B748599-7762-8EB6-49AC-83B9701B8AC7}"/>
              </a:ext>
            </a:extLst>
          </p:cNvPr>
          <p:cNvSpPr txBox="1">
            <a:spLocks/>
          </p:cNvSpPr>
          <p:nvPr/>
        </p:nvSpPr>
        <p:spPr>
          <a:xfrm>
            <a:off x="1560026" y="6062869"/>
            <a:ext cx="9235109" cy="5211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AU" b="1" dirty="0">
              <a:solidFill>
                <a:srgbClr val="0070C0"/>
              </a:solidFill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14B4450-6D19-6199-E6A0-8792861C6A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38083" y="1943715"/>
            <a:ext cx="7315834" cy="4115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8733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F1EE15-BD5E-0A34-59E5-B6DC3AE9FD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AGENDA</a:t>
            </a:r>
            <a:endParaRPr lang="en-AU" b="1" dirty="0">
              <a:solidFill>
                <a:srgbClr val="0070C0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F6D08F-6C89-FC5F-7445-F967249783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Introductions </a:t>
            </a:r>
          </a:p>
          <a:p>
            <a:r>
              <a:rPr lang="en-US" dirty="0">
                <a:solidFill>
                  <a:srgbClr val="0070C0"/>
                </a:solidFill>
              </a:rPr>
              <a:t>Program</a:t>
            </a:r>
          </a:p>
          <a:p>
            <a:r>
              <a:rPr lang="en-US" dirty="0">
                <a:solidFill>
                  <a:srgbClr val="0070C0"/>
                </a:solidFill>
              </a:rPr>
              <a:t>Logistics</a:t>
            </a:r>
          </a:p>
          <a:p>
            <a:r>
              <a:rPr lang="en-US" dirty="0">
                <a:solidFill>
                  <a:srgbClr val="0070C0"/>
                </a:solidFill>
              </a:rPr>
              <a:t>Asks</a:t>
            </a:r>
          </a:p>
          <a:p>
            <a:r>
              <a:rPr lang="en-US" dirty="0">
                <a:solidFill>
                  <a:srgbClr val="0070C0"/>
                </a:solidFill>
              </a:rPr>
              <a:t>Q&amp;A</a:t>
            </a:r>
            <a:endParaRPr lang="en-AU" dirty="0">
              <a:solidFill>
                <a:srgbClr val="0070C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8C2AEF8-5929-5AD4-4DFF-8B86B7C066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07930" y="211013"/>
            <a:ext cx="780941" cy="735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3041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F1EE15-BD5E-0A34-59E5-B6DC3AE9FD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INTRODUCTIONS – Carnival Crew</a:t>
            </a:r>
            <a:endParaRPr lang="en-AU" b="1" dirty="0">
              <a:solidFill>
                <a:srgbClr val="0070C0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F6D08F-6C89-FC5F-7445-F967249783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rgbClr val="0070C0"/>
                </a:solidFill>
              </a:rPr>
              <a:t>Surf Sports Director – Fernando Lonergan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0070C0"/>
                </a:solidFill>
              </a:rPr>
              <a:t>Team Managers – Grant Bowmer &amp; Keli McGuinness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0070C0"/>
                </a:solidFill>
              </a:rPr>
              <a:t>Head Coaches – Ian Ross (Water) &amp; Jock Campbell (Beach)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0070C0"/>
                </a:solidFill>
              </a:rPr>
              <a:t>Assistant Coaches;</a:t>
            </a:r>
          </a:p>
          <a:p>
            <a:pPr marL="0" indent="0">
              <a:buNone/>
            </a:pPr>
            <a:r>
              <a:rPr lang="en-US" sz="2000" b="1" dirty="0">
                <a:solidFill>
                  <a:srgbClr val="0070C0"/>
                </a:solidFill>
              </a:rPr>
              <a:t>Water</a:t>
            </a:r>
            <a:r>
              <a:rPr lang="en-US" sz="2000" dirty="0">
                <a:solidFill>
                  <a:srgbClr val="0070C0"/>
                </a:solidFill>
              </a:rPr>
              <a:t> – Luke Turner, Tate </a:t>
            </a:r>
            <a:r>
              <a:rPr lang="en-US" sz="2000" dirty="0" err="1">
                <a:solidFill>
                  <a:srgbClr val="0070C0"/>
                </a:solidFill>
              </a:rPr>
              <a:t>Brannock</a:t>
            </a:r>
            <a:r>
              <a:rPr lang="en-US" sz="2000" dirty="0">
                <a:solidFill>
                  <a:srgbClr val="0070C0"/>
                </a:solidFill>
              </a:rPr>
              <a:t>, Cam </a:t>
            </a:r>
            <a:r>
              <a:rPr lang="en-US" sz="2000" dirty="0" err="1">
                <a:solidFill>
                  <a:srgbClr val="0070C0"/>
                </a:solidFill>
              </a:rPr>
              <a:t>Pyett</a:t>
            </a:r>
            <a:r>
              <a:rPr lang="en-US" sz="2000" dirty="0">
                <a:solidFill>
                  <a:srgbClr val="0070C0"/>
                </a:solidFill>
              </a:rPr>
              <a:t>, Matt Brown, Scott Sutton, Mick Prince, Nathan Smith, Nathan Spinner, Rhys Christensen</a:t>
            </a:r>
          </a:p>
          <a:p>
            <a:pPr marL="0" indent="0">
              <a:buNone/>
            </a:pPr>
            <a:r>
              <a:rPr lang="en-US" sz="2000" b="1" dirty="0">
                <a:solidFill>
                  <a:srgbClr val="0070C0"/>
                </a:solidFill>
              </a:rPr>
              <a:t>Beach</a:t>
            </a:r>
            <a:r>
              <a:rPr lang="en-US" sz="2000" dirty="0">
                <a:solidFill>
                  <a:srgbClr val="0070C0"/>
                </a:solidFill>
              </a:rPr>
              <a:t> – Larry Leabeater, Milla Cole, Sienna Alderson (Heather), Cori Campbell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0070C0"/>
                </a:solidFill>
              </a:rPr>
              <a:t>Volunteers – Age Managers, Water Safety , Officials, IRB, Tent Titans</a:t>
            </a:r>
          </a:p>
          <a:p>
            <a:pPr marL="0" indent="0">
              <a:buNone/>
            </a:pPr>
            <a:endParaRPr lang="en-US" sz="2000" dirty="0">
              <a:solidFill>
                <a:srgbClr val="0070C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8C2AEF8-5929-5AD4-4DFF-8B86B7C066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02706" y="211013"/>
            <a:ext cx="786166" cy="739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1810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F1EE15-BD5E-0A34-59E5-B6DC3AE9FD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823" y="211013"/>
            <a:ext cx="10515600" cy="779181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PROGRAM</a:t>
            </a:r>
            <a:endParaRPr lang="en-AU" b="1" dirty="0">
              <a:solidFill>
                <a:srgbClr val="0070C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8C2AEF8-5929-5AD4-4DFF-8B86B7C066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9282" y="211013"/>
            <a:ext cx="719590" cy="677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2010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F1EE15-BD5E-0A34-59E5-B6DC3AE9FD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2752"/>
            <a:ext cx="10515600" cy="1325563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EVENT MAP</a:t>
            </a:r>
            <a:endParaRPr lang="en-AU" b="1" dirty="0">
              <a:solidFill>
                <a:srgbClr val="0070C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8C2AEF8-5929-5AD4-4DFF-8B86B7C066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81806" y="211014"/>
            <a:ext cx="807066" cy="75959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DC25830-6900-F37C-727C-6F69165F81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0288" y="1091782"/>
            <a:ext cx="10104227" cy="560045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519BF0A-0BEF-9B30-947B-9C5F8202D264}"/>
              </a:ext>
            </a:extLst>
          </p:cNvPr>
          <p:cNvSpPr txBox="1"/>
          <p:nvPr/>
        </p:nvSpPr>
        <p:spPr>
          <a:xfrm>
            <a:off x="9786136" y="2280863"/>
            <a:ext cx="21130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617039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C8333F-B81D-7D49-B9DD-2F7C2CCE201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7490E6-A5AC-119B-5C53-5D2F85FA9F5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B624AAD-ACCA-45FF-8428-51724877E8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771" y="88100"/>
            <a:ext cx="10601815" cy="6631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2122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1D575D-3C3A-872F-2795-F2D78735F2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075DD2B-A715-1FE6-34C5-E8403A7561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9720" y="226493"/>
            <a:ext cx="11270632" cy="6631507"/>
          </a:xfrm>
        </p:spPr>
      </p:pic>
    </p:spTree>
    <p:extLst>
      <p:ext uri="{BB962C8B-B14F-4D97-AF65-F5344CB8AC3E}">
        <p14:creationId xmlns:p14="http://schemas.microsoft.com/office/powerpoint/2010/main" val="3042280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CEEA1-1A85-68A8-91B9-3B1F403996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D13D74E-89B8-BE70-B4FD-03CF347315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09176" y="365125"/>
            <a:ext cx="10314432" cy="6417741"/>
          </a:xfrm>
        </p:spPr>
      </p:pic>
    </p:spTree>
    <p:extLst>
      <p:ext uri="{BB962C8B-B14F-4D97-AF65-F5344CB8AC3E}">
        <p14:creationId xmlns:p14="http://schemas.microsoft.com/office/powerpoint/2010/main" val="13348743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0ED438-567A-C7DD-989C-0713C82DEE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92E5A47-B52A-BC06-E21A-D0B0A2674E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37674" y="249702"/>
            <a:ext cx="11303667" cy="6506030"/>
          </a:xfrm>
        </p:spPr>
      </p:pic>
    </p:spTree>
    <p:extLst>
      <p:ext uri="{BB962C8B-B14F-4D97-AF65-F5344CB8AC3E}">
        <p14:creationId xmlns:p14="http://schemas.microsoft.com/office/powerpoint/2010/main" val="40173605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4de069e9-01e3-4c04-8fd1-6f5884d2626e}" enabled="1" method="Standard" siteId="{72adb271-2fc7-4afe-a5ee-9de6a59f6bfb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4225</TotalTime>
  <Words>253</Words>
  <Application>Microsoft Office PowerPoint</Application>
  <PresentationFormat>Widescreen</PresentationFormat>
  <Paragraphs>45</Paragraphs>
  <Slides>16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Aptos</vt:lpstr>
      <vt:lpstr>Arial</vt:lpstr>
      <vt:lpstr>Calibri</vt:lpstr>
      <vt:lpstr>Calibri Light</vt:lpstr>
      <vt:lpstr>Wingdings</vt:lpstr>
      <vt:lpstr>Office Theme</vt:lpstr>
      <vt:lpstr>STATE AGE CHAMPIONSHIPS 2025</vt:lpstr>
      <vt:lpstr>AGENDA</vt:lpstr>
      <vt:lpstr>INTRODUCTIONS – Carnival Crew</vt:lpstr>
      <vt:lpstr>PROGRAM</vt:lpstr>
      <vt:lpstr>EVENT MAP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LOGISTICS</vt:lpstr>
      <vt:lpstr>ASKS</vt:lpstr>
      <vt:lpstr>Q&amp;A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STATE AGE CHAMPIONSHIPS 2024</dc:title>
  <dc:creator>Grant Bowmer</dc:creator>
  <cp:lastModifiedBy>Grant Bowmer</cp:lastModifiedBy>
  <cp:revision>2</cp:revision>
  <dcterms:created xsi:type="dcterms:W3CDTF">2024-03-05T10:15:19Z</dcterms:created>
  <dcterms:modified xsi:type="dcterms:W3CDTF">2025-02-26T22:35:02Z</dcterms:modified>
</cp:coreProperties>
</file>